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67" r:id="rId3"/>
    <p:sldId id="257" r:id="rId4"/>
    <p:sldId id="265" r:id="rId5"/>
    <p:sldId id="268" r:id="rId6"/>
    <p:sldId id="269" r:id="rId7"/>
    <p:sldId id="258" r:id="rId8"/>
    <p:sldId id="259" r:id="rId9"/>
    <p:sldId id="260" r:id="rId10"/>
    <p:sldId id="263" r:id="rId11"/>
    <p:sldId id="264" r:id="rId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0"/>
    <p:restoredTop sz="91798" autoAdjust="0"/>
  </p:normalViewPr>
  <p:slideViewPr>
    <p:cSldViewPr snapToGrid="0" snapToObjects="1">
      <p:cViewPr varScale="1">
        <p:scale>
          <a:sx n="115" d="100"/>
          <a:sy n="115" d="100"/>
        </p:scale>
        <p:origin x="12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r">
              <a:defRPr sz="13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Wednesday, June 8,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r">
              <a:defRPr sz="13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Wednesday, June 8,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9" tIns="48310" rIns="96619" bIns="48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19" tIns="48310" rIns="96619" bIns="4831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0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38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50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6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smtClean="0">
                <a:solidFill>
                  <a:prstClr val="white"/>
                </a:solidFill>
                <a:latin typeface="Calibri"/>
                <a:cs typeface="Calibri"/>
              </a:rPr>
              <a:pPr/>
              <a:t>‹#›</a:t>
            </a:fld>
            <a:endParaRPr lang="en-US" b="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207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07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04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691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0" r:id="rId5"/>
    <p:sldLayoutId id="2147483668" r:id="rId6"/>
    <p:sldLayoutId id="2147483669" r:id="rId7"/>
    <p:sldLayoutId id="2147483671" r:id="rId8"/>
    <p:sldLayoutId id="214748366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1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/>
          </a:bodyPr>
          <a:lstStyle/>
          <a:p>
            <a:r>
              <a:rPr lang="en-CA" sz="4300" dirty="0" smtClean="0"/>
              <a:t>Town Of Tillsonburg</a:t>
            </a:r>
            <a:r>
              <a:rPr lang="en-CA" sz="4300" dirty="0"/>
              <a:t/>
            </a:r>
            <a:br>
              <a:rPr lang="en-CA" sz="4300" dirty="0"/>
            </a:br>
            <a:r>
              <a:rPr lang="en-CA" sz="4300" dirty="0" smtClean="0"/>
              <a:t>2022 </a:t>
            </a:r>
            <a:r>
              <a:rPr lang="en-CA" sz="4300" dirty="0"/>
              <a:t>Business Plan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Building, Planning &amp; By-law</a:t>
            </a:r>
            <a:endParaRPr lang="en-CA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January 1, 2022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2025</a:t>
            </a: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Central 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By-Law Review</a:t>
            </a:r>
            <a:endParaRPr lang="en-CA" sz="1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94938"/>
              </p:ext>
            </p:extLst>
          </p:nvPr>
        </p:nvGraphicFramePr>
        <p:xfrm>
          <a:off x="671805" y="1552701"/>
          <a:ext cx="7623109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8040">
                  <a:extLst>
                    <a:ext uri="{9D8B030D-6E8A-4147-A177-3AD203B41FA5}">
                      <a16:colId xmlns:a16="http://schemas.microsoft.com/office/drawing/2014/main" val="12064087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36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70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Review</a:t>
                      </a:r>
                      <a:r>
                        <a:rPr lang="en-US" sz="1000" b="0" baseline="0" dirty="0" smtClean="0">
                          <a:latin typeface="+mn-lt"/>
                        </a:rPr>
                        <a:t> and implement CloudPermit customer payment integration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–Tillsonburg will strive for excellence and accountability in government, providing effective and efficient services,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information and opportunities to shape municipal initiatives.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 N/A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653606"/>
                  </a:ext>
                </a:extLst>
              </a:tr>
              <a:tr h="50588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Complete Amanda/CloudPermit</a:t>
                      </a:r>
                      <a:r>
                        <a:rPr lang="en-US" sz="1000" b="0" baseline="0" dirty="0" smtClean="0">
                          <a:latin typeface="+mn-lt"/>
                        </a:rPr>
                        <a:t> Integration (carry-over)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Through community and regional partnerships, Tillsonburg will attract and retain a diverse range of businesses, creating employment opportunities for residents and a balanced tax base.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Continue to streamline and expedite the building approval process.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Ongoing -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Continued roll-out and resourcing for Cloud based permit application system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IT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(Oxford</a:t>
                      </a:r>
                      <a:r>
                        <a:rPr lang="en-US" sz="10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County Funded)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045527"/>
                  </a:ext>
                </a:extLst>
              </a:tr>
              <a:tr h="50588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Inspector</a:t>
                      </a:r>
                      <a:r>
                        <a:rPr lang="en-US" sz="1000" b="0" baseline="0" dirty="0" smtClean="0">
                          <a:latin typeface="+mn-lt"/>
                        </a:rPr>
                        <a:t> Training/</a:t>
                      </a:r>
                      <a:r>
                        <a:rPr lang="en-US" sz="1000" b="0" dirty="0" smtClean="0">
                          <a:latin typeface="+mn-lt"/>
                        </a:rPr>
                        <a:t>Consistency &amp; Policy Review Program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 Tillsonburg as a leader in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municipal sector.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CBO/DCBO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2022 Building Code Amendments 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Notify/educate designers, contractor and general public 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Position Tillsonburg as a leader in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municipal sector.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DCBO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47204"/>
              </p:ext>
            </p:extLst>
          </p:nvPr>
        </p:nvGraphicFramePr>
        <p:xfrm>
          <a:off x="671805" y="1690690"/>
          <a:ext cx="7623109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504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By-Law Reviews – Building By-Law (carry-over), Garbage/Dumping By-Law (carry-</a:t>
                      </a:r>
                      <a:r>
                        <a:rPr lang="en-US" sz="1000" b="0" baseline="0" dirty="0" smtClean="0">
                          <a:latin typeface="+mn-lt"/>
                        </a:rPr>
                        <a:t>over), Pool Enclosure By-law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Tillsonburg will strive for excellence and accountability in government, providing effective and efficient services, information and opportunities to shape municipal initiatives.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Position Tillsonburg as a leader in the municipal sector.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CBO/Building-By-Law</a:t>
                      </a:r>
                      <a:r>
                        <a:rPr lang="en-US" sz="1000" b="0" baseline="0" dirty="0" smtClean="0">
                          <a:latin typeface="+mn-lt"/>
                        </a:rPr>
                        <a:t> Compliance </a:t>
                      </a:r>
                      <a:r>
                        <a:rPr lang="en-US" sz="1000" b="0" dirty="0" smtClean="0">
                          <a:latin typeface="+mn-lt"/>
                        </a:rPr>
                        <a:t>Supervisor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56639"/>
                  </a:ext>
                </a:extLst>
              </a:tr>
              <a:tr h="65869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Central Area Design Study – Façade Improvement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The Town of Tillsonburg will accommodate and support sustainable growth.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Promote, preserve and enhance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downtown core as the retail </a:t>
                      </a:r>
                      <a:r>
                        <a:rPr kumimoji="0" 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community hub for Tillsonburg.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Development Tech./BIA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Funded from Economic </a:t>
                      </a:r>
                      <a:r>
                        <a:rPr lang="en-US" sz="1000" i="0" dirty="0" err="1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Devm’t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Implement Planning Application Web Portal &amp; Digital Service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Through community and regional partnerships, Tillsonburg will attract and retain a diverse range of businesses, creating employment opportunities for residents and a balanced tax base.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Continue to streamline and expedite the building approval process.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Ongoing- Continued roll-out and resourcing for Cloud based permit application system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(Oxford County Funded)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57926"/>
              </p:ext>
            </p:extLst>
          </p:nvPr>
        </p:nvGraphicFramePr>
        <p:xfrm>
          <a:off x="671805" y="1557340"/>
          <a:ext cx="7623109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99">
                <a:tc>
                  <a:txBody>
                    <a:bodyPr/>
                    <a:lstStyle/>
                    <a:p>
                      <a:pPr algn="l"/>
                      <a:r>
                        <a:rPr lang="en-US" sz="1000" b="0" smtClean="0">
                          <a:latin typeface="+mn-lt"/>
                        </a:rPr>
                        <a:t>Review of Planning Process &amp; Procedures (c</a:t>
                      </a:r>
                      <a:r>
                        <a:rPr lang="en-US" sz="1000" b="0" baseline="0" smtClean="0">
                          <a:latin typeface="+mn-lt"/>
                        </a:rPr>
                        <a:t>arry over)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Through community and regional partnerships, Tillsonburg will attract and retain a diverse range of businesses, creating employment opportunities for residents and a balanced tax base.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Continue to streamline and expedite the building approval process.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smtClean="0">
                          <a:latin typeface="+mn-lt"/>
                        </a:rPr>
                        <a:t>Development Tech./County</a:t>
                      </a:r>
                      <a:r>
                        <a:rPr lang="en-US" sz="1000" b="0" baseline="0" smtClean="0">
                          <a:latin typeface="+mn-lt"/>
                        </a:rPr>
                        <a:t> Planner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828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Review and Implement Planning Options related to MMAH More Homes, More Choice: Ontario’s Housing Supply Action Plan - secondary dwelling units, tiny homes, etc. (carry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over)</a:t>
                      </a:r>
                      <a:r>
                        <a:rPr lang="en-US" sz="1000" b="0" dirty="0" smtClean="0"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Within the community, Tillsonburg will strive to offer residents the amenities, services and attractions they require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enjoy balanced lifestyles.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tion –Work with Oxford County and community partners to ensure an adequate supply of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affordable, attainable housing options.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Immediate - Affordable housing collaboration with Oxford County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The Town of Tillsonburg will accommodate and support sustainable growth.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–Work with Oxford County and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development community to proactively plan for a variety of housing options that are affordable and attainable for current and prospective residents.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Immediate - Attainable housing plan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CBO/County</a:t>
                      </a:r>
                      <a:r>
                        <a:rPr lang="en-US" sz="1000" b="0" baseline="0" dirty="0" smtClean="0">
                          <a:latin typeface="+mn-lt"/>
                        </a:rPr>
                        <a:t> Planner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300147"/>
              </p:ext>
            </p:extLst>
          </p:nvPr>
        </p:nvGraphicFramePr>
        <p:xfrm>
          <a:off x="671805" y="1557340"/>
          <a:ext cx="7623109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366428307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0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9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Building</a:t>
                      </a:r>
                      <a:r>
                        <a:rPr lang="en-US" sz="1000" b="0" baseline="0" dirty="0" smtClean="0">
                          <a:latin typeface="+mn-lt"/>
                        </a:rPr>
                        <a:t>/By-Law Communications &amp; Compliance Blitz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Within the community, Tillsonburg will strive to offer residents the amenities, services and attractions they require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enjoy balanced lifestyles.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N/A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Short Term - Property standards review and enforcement plan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Building</a:t>
                      </a:r>
                      <a:r>
                        <a:rPr lang="en-US" sz="1000" b="0" baseline="0" dirty="0" smtClean="0">
                          <a:latin typeface="+mn-lt"/>
                        </a:rPr>
                        <a:t>-By-Law Compliance Supervisor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+mn-lt"/>
                        </a:rPr>
                        <a:t>(New FTE split with Building  &amp; Protection)</a:t>
                      </a:r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979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4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Complex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development/construction projects along with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ongoing     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increased volumes require significant amount of staff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time resulting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in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longer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turn around times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which can discourage development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Increase in the number of inspectors can cause inconsistencies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Ontario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Building Code Changes cause frustration for contractors, developers and owners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which require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additional staff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time/resources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educate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CA" sz="1600" dirty="0">
                <a:solidFill>
                  <a:prstClr val="black"/>
                </a:solidFill>
                <a:latin typeface="Verdana" pitchFamily="34" charset="0"/>
              </a:rPr>
              <a:t>Increase in inquiries/complaint volumes result in longer response times  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    </a:t>
            </a:r>
            <a:r>
              <a:rPr lang="en-CA" sz="1600" dirty="0">
                <a:solidFill>
                  <a:prstClr val="black"/>
                </a:solidFill>
                <a:latin typeface="Verdana" pitchFamily="34" charset="0"/>
              </a:rPr>
              <a:t>reducing customer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service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CA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Lack of a planning web portal/digital service causes </a:t>
            </a:r>
            <a:r>
              <a:rPr lang="en-CA" sz="1600" smtClean="0">
                <a:solidFill>
                  <a:prstClr val="black"/>
                </a:solidFill>
                <a:latin typeface="Verdana" pitchFamily="34" charset="0"/>
              </a:rPr>
              <a:t>delays and developer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</a:rPr>
              <a:t>frustrations.</a:t>
            </a:r>
            <a:endParaRPr lang="en-CA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</a:rPr>
              <a:t>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962900" cy="39624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Improvement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of departmental communications to community and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development industry creates positive outcomes and transparency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Strategic organization of personnel and ongoing training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reduces liability, provides consistency and business continuity.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Implementation of a planning application web portal and digital review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process will provide multiple efficiencies for the development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community and streamline development approvals.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Ongoing review of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Central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Area Design Study will provide a framework        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for future opportunity and development of the downtown BIA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area</a:t>
            </a: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</a:rPr>
              <a:t>    By-Law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review provides updates and clarification that are relevant to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     current public needs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Ontario </a:t>
            </a:r>
            <a:r>
              <a:rPr lang="en-CA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Building Code </a:t>
            </a:r>
            <a:r>
              <a:rPr lang="en-CA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 – re-evaluate service </a:t>
            </a:r>
            <a:r>
              <a:rPr lang="en-CA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 </a:t>
            </a:r>
            <a:endParaRPr lang="en-CA" sz="16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Affordable housing collaboration with Oxford County</a:t>
            </a: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CA" sz="1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Central 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By-Law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&amp; Policy Review</a:t>
            </a:r>
            <a:endParaRPr lang="en-CA" sz="1600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2024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Review Building &amp; Planning digital service delivery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Affordable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housing collaboration with Oxford County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Central </a:t>
            </a: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Area Design Study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By-Law </a:t>
            </a:r>
            <a:r>
              <a:rPr lang="en-US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en-CA" sz="16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600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Building/Planning/By-Law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1906</TotalTime>
  <Words>1069</Words>
  <Application>Microsoft Office PowerPoint</Application>
  <PresentationFormat>On-screen Show (4:3)</PresentationFormat>
  <Paragraphs>185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Adobe Caslon Pro</vt:lpstr>
      <vt:lpstr>Arial</vt:lpstr>
      <vt:lpstr>Calibri</vt:lpstr>
      <vt:lpstr>Verdana</vt:lpstr>
      <vt:lpstr>Office Theme</vt:lpstr>
      <vt:lpstr>2_Office Theme</vt:lpstr>
      <vt:lpstr>Town Of Tillsonburg 2022 Business Plan</vt:lpstr>
      <vt:lpstr>2022 Business Objectives</vt:lpstr>
      <vt:lpstr>2022 Business Objectives</vt:lpstr>
      <vt:lpstr>2022 Business Objectives</vt:lpstr>
      <vt:lpstr>2022 Business Objectives</vt:lpstr>
      <vt:lpstr>Risks</vt:lpstr>
      <vt:lpstr>Opportunities</vt:lpstr>
      <vt:lpstr>Future Departmental Directions: 3 year outlook</vt:lpstr>
      <vt:lpstr>Future Departmental Directions: 3 year outlook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Cheyne Sarafinchin</cp:lastModifiedBy>
  <cp:revision>146</cp:revision>
  <cp:lastPrinted>2021-01-05T13:38:58Z</cp:lastPrinted>
  <dcterms:created xsi:type="dcterms:W3CDTF">2016-08-10T18:34:12Z</dcterms:created>
  <dcterms:modified xsi:type="dcterms:W3CDTF">2022-06-08T20:22:48Z</dcterms:modified>
</cp:coreProperties>
</file>